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media/image3.png" ContentType="image/png"/>
  <Override PartName="/ppt/media/image1.jpeg" ContentType="image/jpeg"/>
  <Override PartName="/ppt/media/image5.gif" ContentType="image/gif"/>
  <Override PartName="/ppt/media/image2.png" ContentType="image/png"/>
  <Override PartName="/ppt/media/image9.png" ContentType="image/png"/>
  <Override PartName="/ppt/media/image7.jpeg" ContentType="image/jpeg"/>
  <Override PartName="/ppt/media/image4.gif" ContentType="image/gif"/>
  <Override PartName="/ppt/media/image6.jpeg" ContentType="image/jpeg"/>
  <Override PartName="/ppt/media/image8.jpeg" ContentType="image/jpeg"/>
  <Override PartName="/ppt/media/image10.wmf" ContentType="image/x-wmf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wmf" ContentType="image/x-wmf"/>
  <Override PartName="/ppt/media/image16.wmf" ContentType="image/x-wmf"/>
  <Override PartName="/ppt/media/image1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722520" y="1820160"/>
            <a:ext cx="7772040" cy="182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pl-PL" sz="1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722520" y="1820160"/>
            <a:ext cx="7772040" cy="182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pl-PL" sz="1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22520" y="1820160"/>
            <a:ext cx="7772040" cy="182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pl-PL" sz="1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22520" y="1820160"/>
            <a:ext cx="7772040" cy="182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pl-PL" sz="1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22520" y="1820160"/>
            <a:ext cx="7772040" cy="182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pl-PL" sz="1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22520" y="1820160"/>
            <a:ext cx="7772040" cy="182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pl-PL" sz="1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22520" y="1820160"/>
            <a:ext cx="7772040" cy="182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pl-PL" sz="1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722520" y="1820160"/>
            <a:ext cx="7772040" cy="84769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22520" y="1820160"/>
            <a:ext cx="7772040" cy="182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pl-PL" sz="1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22520" y="1820160"/>
            <a:ext cx="7772040" cy="182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pl-PL" sz="1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22520" y="1820160"/>
            <a:ext cx="7772040" cy="182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pl-PL" sz="1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3de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304920" y="329040"/>
            <a:ext cx="8531640" cy="6196320"/>
          </a:xfrm>
          <a:prstGeom prst="roundRect">
            <a:avLst>
              <a:gd name="adj" fmla="val 2081"/>
            </a:avLst>
          </a:prstGeom>
          <a:gradFill rotWithShape="0">
            <a:gsLst>
              <a:gs pos="0">
                <a:srgbClr val="ffffff"/>
              </a:gs>
              <a:gs pos="100000">
                <a:srgbClr val="f7f7f7"/>
              </a:gs>
            </a:gsLst>
            <a:lin ang="5400000"/>
          </a:gradFill>
          <a:ln w="2160">
            <a:solidFill>
              <a:srgbClr val="a4a4a3"/>
            </a:solidFill>
            <a:round/>
          </a:ln>
          <a:effectLst>
            <a:outerShdw algn="tl" blurRad="76200" dir="5400000" dist="50760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418680" y="434160"/>
            <a:ext cx="8306280" cy="5486040"/>
          </a:xfrm>
          <a:prstGeom prst="roundRect">
            <a:avLst>
              <a:gd name="adj" fmla="val 2127"/>
            </a:avLst>
          </a:prstGeom>
          <a:gradFill rotWithShape="0">
            <a:gsLst>
              <a:gs pos="0">
                <a:srgbClr val="ffffff"/>
              </a:gs>
              <a:gs pos="100000">
                <a:srgbClr val="a1a1a1"/>
              </a:gs>
            </a:gsLst>
            <a:path path="circle"/>
          </a:gradFill>
          <a:ln w="9000">
            <a:noFill/>
          </a:ln>
          <a:effectLst>
            <a:outerShdw blurRad="65500" dir="5400000" dist="381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304920" y="329040"/>
            <a:ext cx="8531640" cy="6196320"/>
          </a:xfrm>
          <a:prstGeom prst="roundRect">
            <a:avLst>
              <a:gd name="adj" fmla="val 2081"/>
            </a:avLst>
          </a:prstGeom>
          <a:gradFill rotWithShape="0">
            <a:gsLst>
              <a:gs pos="0">
                <a:srgbClr val="ffffff"/>
              </a:gs>
              <a:gs pos="100000">
                <a:srgbClr val="f7f7f7"/>
              </a:gs>
            </a:gsLst>
            <a:lin ang="5400000"/>
          </a:gradFill>
          <a:ln w="2160">
            <a:solidFill>
              <a:srgbClr val="a4a4a3"/>
            </a:solidFill>
            <a:round/>
          </a:ln>
          <a:effectLst>
            <a:outerShdw algn="tl" blurRad="76200" dir="5400000" dist="50760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418680" y="434160"/>
            <a:ext cx="8306280" cy="3108600"/>
          </a:xfrm>
          <a:prstGeom prst="roundRect">
            <a:avLst>
              <a:gd name="adj" fmla="val 4578"/>
            </a:avLst>
          </a:prstGeom>
          <a:gradFill rotWithShape="0">
            <a:gsLst>
              <a:gs pos="0">
                <a:srgbClr val="ffffff"/>
              </a:gs>
              <a:gs pos="100000">
                <a:srgbClr val="a1a1a1"/>
              </a:gs>
            </a:gsLst>
            <a:path path="circle"/>
          </a:gradFill>
          <a:ln w="9000">
            <a:noFill/>
          </a:ln>
          <a:effectLst>
            <a:outerShdw blurRad="65500" dir="5400000" dist="381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722520" y="1820160"/>
            <a:ext cx="7772040" cy="1828440"/>
          </a:xfrm>
          <a:prstGeom prst="rect">
            <a:avLst/>
          </a:prstGeom>
        </p:spPr>
        <p:txBody>
          <a:bodyPr lIns="45720" rIns="45720" tIns="45000" anchor="b">
            <a:noAutofit/>
          </a:bodyPr>
          <a:p>
            <a:pPr algn="r">
              <a:lnSpc>
                <a:spcPct val="100000"/>
              </a:lnSpc>
            </a:pPr>
            <a:r>
              <a:rPr b="1" lang="pl-PL" sz="4500" spc="-1" strike="noStrike">
                <a:solidFill>
                  <a:srgbClr val="ff9257"/>
                </a:solidFill>
                <a:latin typeface="Verdana"/>
              </a:rPr>
              <a:t>Kliknij, aby edytować styl</a:t>
            </a:r>
            <a:endParaRPr b="0" lang="pl-PL" sz="45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3776400" y="6111720"/>
            <a:ext cx="228564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6D8AFB3B-F610-4862-A60B-A5DD86278FE2}" type="datetime">
              <a:rPr b="0" lang="pl-PL" sz="1000" spc="-1" strike="noStrike">
                <a:solidFill>
                  <a:srgbClr val="a7a49a"/>
                </a:solidFill>
                <a:latin typeface="Verdana"/>
              </a:rPr>
              <a:t>20-5-19</a:t>
            </a:fld>
            <a:endParaRPr b="0" lang="pl-PL" sz="1000" spc="-1" strike="noStrike"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6062400" y="6111720"/>
            <a:ext cx="228564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endParaRPr b="0" lang="pl-PL" sz="2400" spc="-1" strike="noStrike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8348400" y="6111720"/>
            <a:ext cx="45684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92FB225C-BA63-40C1-83FD-F371A3CEBF7D}" type="slidenum">
              <a:rPr b="0" lang="pl-PL" sz="1000" spc="-1" strike="noStrike">
                <a:solidFill>
                  <a:srgbClr val="a7a49a"/>
                </a:solidFill>
                <a:latin typeface="Verdana"/>
              </a:rPr>
              <a:t>&lt;numer&gt;</a:t>
            </a:fld>
            <a:endParaRPr b="0" lang="pl-PL" sz="1000" spc="-1" strike="noStrike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800" spc="-1" strike="noStrike">
                <a:solidFill>
                  <a:srgbClr val="000000"/>
                </a:solidFill>
                <a:latin typeface="Verdana"/>
              </a:rPr>
              <a:t>Kliknij, aby edytować format tekstu konspektu</a:t>
            </a:r>
            <a:endParaRPr b="0" lang="pl-PL" sz="2800" spc="-1" strike="noStrike">
              <a:solidFill>
                <a:srgbClr val="000000"/>
              </a:solidFill>
              <a:latin typeface="Verdan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2200" spc="-1" strike="noStrike">
                <a:solidFill>
                  <a:srgbClr val="000000"/>
                </a:solidFill>
                <a:latin typeface="Verdana"/>
              </a:rPr>
              <a:t>Drugi poziom konspektu</a:t>
            </a:r>
            <a:endParaRPr b="0" lang="pl-PL" sz="2200" spc="-1" strike="noStrike">
              <a:solidFill>
                <a:srgbClr val="000000"/>
              </a:solidFill>
              <a:latin typeface="Verdan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900" spc="-1" strike="noStrike">
                <a:solidFill>
                  <a:srgbClr val="000000"/>
                </a:solidFill>
                <a:latin typeface="Verdana"/>
              </a:rPr>
              <a:t>Trzeci poziom konspektu</a:t>
            </a:r>
            <a:endParaRPr b="0" lang="pl-PL" sz="1900" spc="-1" strike="noStrike">
              <a:solidFill>
                <a:srgbClr val="000000"/>
              </a:solidFill>
              <a:latin typeface="Verdan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800" spc="-1" strike="noStrike">
                <a:solidFill>
                  <a:srgbClr val="000000"/>
                </a:solidFill>
                <a:latin typeface="Verdana"/>
              </a:rPr>
              <a:t>Czwarty poziom konspektu</a:t>
            </a:r>
            <a:endParaRPr b="0" lang="pl-PL" sz="1800" spc="-1" strike="noStrike">
              <a:solidFill>
                <a:srgbClr val="000000"/>
              </a:solidFill>
              <a:latin typeface="Verdan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Verdana"/>
              </a:rPr>
              <a:t>Piąty poziom konspektu</a:t>
            </a:r>
            <a:endParaRPr b="0" lang="pl-PL" sz="2000" spc="-1" strike="noStrike">
              <a:solidFill>
                <a:srgbClr val="000000"/>
              </a:solidFill>
              <a:latin typeface="Verdan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Verdana"/>
              </a:rPr>
              <a:t>Szósty poziom konspektu</a:t>
            </a:r>
            <a:endParaRPr b="0" lang="pl-PL" sz="2000" spc="-1" strike="noStrike">
              <a:solidFill>
                <a:srgbClr val="000000"/>
              </a:solidFill>
              <a:latin typeface="Verdan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Verdana"/>
              </a:rPr>
              <a:t>Siódmy poziom konspektu</a:t>
            </a:r>
            <a:endParaRPr b="0" lang="pl-PL" sz="20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www.sosw.skawina.edu.pl/" TargetMode="Externa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642960" y="857160"/>
            <a:ext cx="7772040" cy="197136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rmAutofit/>
          </a:bodyPr>
          <a:p>
            <a:pPr algn="ctr">
              <a:lnSpc>
                <a:spcPct val="100000"/>
              </a:lnSpc>
            </a:pPr>
            <a:r>
              <a:rPr b="1" lang="pl-PL" sz="3600" spc="-1" strike="noStrike">
                <a:solidFill>
                  <a:srgbClr val="ff0000"/>
                </a:solidFill>
                <a:latin typeface="Verdana"/>
              </a:rPr>
              <a:t>BEZPIECZEŃSTWO INTERNETOWE  W CZASIE ZDALNEGO NAUCZANIA</a:t>
            </a:r>
            <a:endParaRPr b="0" lang="pl-PL" sz="36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47" name="Picture 3" descr=""/>
          <p:cNvPicPr/>
          <p:nvPr/>
        </p:nvPicPr>
        <p:blipFill>
          <a:blip r:embed="rId1"/>
          <a:stretch/>
        </p:blipFill>
        <p:spPr>
          <a:xfrm>
            <a:off x="1714320" y="3643200"/>
            <a:ext cx="2857320" cy="2857320"/>
          </a:xfrm>
          <a:prstGeom prst="rect">
            <a:avLst/>
          </a:prstGeom>
          <a:ln>
            <a:noFill/>
          </a:ln>
        </p:spPr>
      </p:pic>
      <p:sp>
        <p:nvSpPr>
          <p:cNvPr id="48" name="CustomShape 3"/>
          <p:cNvSpPr/>
          <p:nvPr/>
        </p:nvSpPr>
        <p:spPr>
          <a:xfrm>
            <a:off x="5500800" y="5857920"/>
            <a:ext cx="31428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i="1" lang="pl-PL" sz="1800" spc="-1" strike="noStrike">
                <a:solidFill>
                  <a:srgbClr val="0070c0"/>
                </a:solidFill>
                <a:latin typeface="Verdana"/>
              </a:rPr>
              <a:t>Barbara Lalik</a:t>
            </a:r>
            <a:endParaRPr b="0" lang="pl-PL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Shape 1"/>
          <p:cNvSpPr txBox="1"/>
          <p:nvPr/>
        </p:nvSpPr>
        <p:spPr>
          <a:xfrm>
            <a:off x="714240" y="92880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9. PAMIĘTAJ, ŻE OSOBA PO DRUGIEJ STRONIE NIE MUSI BYĆ TYM, ZA KOGO SIĘ PODAJE.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4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75" name="Picture 2" descr=""/>
          <p:cNvPicPr/>
          <p:nvPr/>
        </p:nvPicPr>
        <p:blipFill>
          <a:blip r:embed="rId1"/>
          <a:stretch/>
        </p:blipFill>
        <p:spPr>
          <a:xfrm>
            <a:off x="3064320" y="3571920"/>
            <a:ext cx="3007800" cy="2854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714240" y="135720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10. NIGDY NIE PODAWAJ </a:t>
            </a:r>
            <a:br/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W INTERNECIE SWOJEGO IMIENIA I NAZWISKA. POSŁUGUJ SIĘ NICKIEM CZYLI PSEUDONIMEM.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7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78" name="Picture 2" descr=""/>
          <p:cNvPicPr/>
          <p:nvPr/>
        </p:nvPicPr>
        <p:blipFill>
          <a:blip r:embed="rId1"/>
          <a:stretch/>
        </p:blipFill>
        <p:spPr>
          <a:xfrm>
            <a:off x="2889000" y="3571920"/>
            <a:ext cx="3325680" cy="280404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642960" y="142884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11.NIGDY NIE PODAWAJ OSOBOM POZNANYM </a:t>
            </a:r>
            <a:br/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W INTERNECIE SWOJEDO ADRESU DOMOWEGO, NUMERU TELEFONU.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0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81" name="Picture 2" descr=""/>
          <p:cNvPicPr/>
          <p:nvPr/>
        </p:nvPicPr>
        <p:blipFill>
          <a:blip r:embed="rId1"/>
          <a:stretch/>
        </p:blipFill>
        <p:spPr>
          <a:xfrm>
            <a:off x="3357720" y="3643200"/>
            <a:ext cx="2642400" cy="2644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642960" y="171432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12.JEŻELI WIADOMOŚĆ KTÓRĄ OTRZYMAŁEŚ JEST WULGARNA, NIE ODPOWIADAJ NA NIĄ. POKAŻ JĄ RODZICOM LUB ZAUFANEJ OSOBIE DOROSŁEJ. 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84" name="Picture 3" descr=""/>
          <p:cNvPicPr/>
          <p:nvPr/>
        </p:nvPicPr>
        <p:blipFill>
          <a:blip r:embed="rId1"/>
          <a:stretch/>
        </p:blipFill>
        <p:spPr>
          <a:xfrm>
            <a:off x="2684520" y="3500280"/>
            <a:ext cx="3431880" cy="292860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714240" y="857160"/>
            <a:ext cx="7772040" cy="199980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13. KIEDY COŚ CIĘ W INTERNECIE PRZESTRASZY ZGŁOŚ RODZICOM LUB ZAUFANEJ OSOBIE DOROSŁEJ.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87" name="Picture 2" descr=""/>
          <p:cNvPicPr/>
          <p:nvPr/>
        </p:nvPicPr>
        <p:blipFill>
          <a:blip r:embed="rId1"/>
          <a:stretch/>
        </p:blipFill>
        <p:spPr>
          <a:xfrm>
            <a:off x="2928960" y="3429000"/>
            <a:ext cx="3214440" cy="32144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785880" y="128592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14.SZANUJ INNYCH UŻYTKOWNIKÓW INTERNETU. TRAKTUJ ICH TAK, JAKBYŚ CHCIAŁ, ŻEBY TRAKTOWALI CIEBIE.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90" name="Picture 1" descr=""/>
          <p:cNvPicPr/>
          <p:nvPr/>
        </p:nvPicPr>
        <p:blipFill>
          <a:blip r:embed="rId1"/>
          <a:stretch/>
        </p:blipFill>
        <p:spPr>
          <a:xfrm>
            <a:off x="3500280" y="3714840"/>
            <a:ext cx="2499840" cy="2552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642960" y="128592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15.NIE SPĘDZAJ CAŁEGO WOLNEGO CZASU PRZY KOMPUTERZE.</a:t>
            </a:r>
            <a:br/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 USTAL SOBIE LIMIT I STARAJ SIĘ GO NIE PRZEKRACZAĆ.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93" name="Picture 1" descr=""/>
          <p:cNvPicPr/>
          <p:nvPr/>
        </p:nvPicPr>
        <p:blipFill>
          <a:blip r:embed="rId1"/>
          <a:stretch/>
        </p:blipFill>
        <p:spPr>
          <a:xfrm>
            <a:off x="2786040" y="3714840"/>
            <a:ext cx="3361320" cy="24998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785880" y="142884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16. INFORMUJ RODZICÓW </a:t>
            </a:r>
            <a:br/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O STRONACH, KTÓRE CIĘ NIEPOKOJĄ. POKAZUJ IM STRONY KTÓRE CIĘ INTERESUJĄ I ODWIEDZASZ JE CZĘSTO.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96" name="Picture 2" descr=""/>
          <p:cNvPicPr/>
          <p:nvPr/>
        </p:nvPicPr>
        <p:blipFill>
          <a:blip r:embed="rId1"/>
          <a:stretch/>
        </p:blipFill>
        <p:spPr>
          <a:xfrm>
            <a:off x="3000240" y="3714840"/>
            <a:ext cx="2999880" cy="26532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785880" y="107172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rmAutofit/>
          </a:bodyPr>
          <a:p>
            <a:pPr algn="ctr">
              <a:lnSpc>
                <a:spcPct val="100000"/>
              </a:lnSpc>
            </a:pPr>
            <a:r>
              <a:rPr b="1" lang="pl-PL" sz="3600" spc="-1" strike="noStrike">
                <a:solidFill>
                  <a:srgbClr val="f07f09"/>
                </a:solidFill>
                <a:latin typeface="Verdana"/>
              </a:rPr>
              <a:t>1</a:t>
            </a:r>
            <a:r>
              <a:rPr b="1" lang="pl-PL" sz="3200" spc="-1" strike="noStrike">
                <a:solidFill>
                  <a:srgbClr val="f07f09"/>
                </a:solidFill>
                <a:latin typeface="Verdana"/>
              </a:rPr>
              <a:t>. KORZYSTAJ Z INFORMACJI ZAMIESZCZONYCH NA STRONIE SZKOŁY.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50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marL="36720" algn="r">
              <a:lnSpc>
                <a:spcPct val="100000"/>
              </a:lnSpc>
            </a:pPr>
            <a:endParaRPr b="0" lang="pl-PL" sz="3200" spc="-1" strike="noStrike">
              <a:latin typeface="Arial"/>
            </a:endParaRPr>
          </a:p>
          <a:p>
            <a:pPr marL="36720" algn="ctr">
              <a:lnSpc>
                <a:spcPct val="100000"/>
              </a:lnSpc>
            </a:pPr>
            <a:r>
              <a:rPr b="1" lang="pl-PL" sz="2000" spc="-1" strike="noStrike" u="sng">
                <a:solidFill>
                  <a:srgbClr val="6b9f25"/>
                </a:solidFill>
                <a:uFillTx/>
                <a:latin typeface="Verdana"/>
                <a:hlinkClick r:id="rId1"/>
              </a:rPr>
              <a:t>http://www.sosw.skawina.edu.pl/</a:t>
            </a:r>
            <a:endParaRPr b="0" lang="pl-PL" sz="2000" spc="-1" strike="noStrike">
              <a:latin typeface="Arial"/>
            </a:endParaRPr>
          </a:p>
        </p:txBody>
      </p:sp>
      <p:pic>
        <p:nvPicPr>
          <p:cNvPr id="51" name="Picture 1" descr=""/>
          <p:cNvPicPr/>
          <p:nvPr/>
        </p:nvPicPr>
        <p:blipFill>
          <a:blip r:embed="rId2"/>
          <a:stretch/>
        </p:blipFill>
        <p:spPr>
          <a:xfrm>
            <a:off x="3214800" y="4572000"/>
            <a:ext cx="2785680" cy="161352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714240" y="135720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2.OTWIERAJ WIADOMOŚCI TYLKO OD ZNAJOMYCH OSÓB, </a:t>
            </a:r>
            <a:br/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W RAZIE WĄTPLIWOŚCI SPRAWDZAJ ICH PRAWDZIWOŚĆ.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53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54" name="Picture 5" descr=""/>
          <p:cNvPicPr/>
          <p:nvPr/>
        </p:nvPicPr>
        <p:blipFill>
          <a:blip r:embed="rId1"/>
          <a:stretch/>
        </p:blipFill>
        <p:spPr>
          <a:xfrm>
            <a:off x="2857320" y="3643200"/>
            <a:ext cx="3033360" cy="2523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714240" y="642960"/>
            <a:ext cx="7772040" cy="171432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rm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3.OSTROŻNIE POBIERAJ PLIKI </a:t>
            </a:r>
            <a:br/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Z SIECI.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56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57" name="Picture 2" descr=""/>
          <p:cNvPicPr/>
          <p:nvPr/>
        </p:nvPicPr>
        <p:blipFill>
          <a:blip r:embed="rId1"/>
          <a:stretch/>
        </p:blipFill>
        <p:spPr>
          <a:xfrm>
            <a:off x="3202920" y="3571920"/>
            <a:ext cx="3046680" cy="26200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785880" y="100008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4.UNIKAJ KLIKANIA </a:t>
            </a:r>
            <a:br/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W NIEZNANE LINKI </a:t>
            </a:r>
            <a:br/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I ZAŁĄCZNIKI </a:t>
            </a:r>
            <a:br/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W WIADOMOŚCIACH E-MAIL.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59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60" name="Picture 2" descr=""/>
          <p:cNvPicPr/>
          <p:nvPr/>
        </p:nvPicPr>
        <p:blipFill>
          <a:blip r:embed="rId1"/>
          <a:stretch/>
        </p:blipFill>
        <p:spPr>
          <a:xfrm>
            <a:off x="2928960" y="3500280"/>
            <a:ext cx="2990520" cy="29905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714240" y="92880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rm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5.NIE PODAWAJ W SIECI ŻADNYCH HASEŁ, NIE WYSYŁAJ SWOICH ZDJĘĆ.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2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63" name="Picture 5" descr=""/>
          <p:cNvPicPr/>
          <p:nvPr/>
        </p:nvPicPr>
        <p:blipFill>
          <a:blip r:embed="rId1"/>
          <a:stretch/>
        </p:blipFill>
        <p:spPr>
          <a:xfrm>
            <a:off x="3000240" y="3482640"/>
            <a:ext cx="2857320" cy="3095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Shape 1"/>
          <p:cNvSpPr txBox="1"/>
          <p:nvPr/>
        </p:nvSpPr>
        <p:spPr>
          <a:xfrm>
            <a:off x="714240" y="78588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rmAutofit/>
          </a:bodyPr>
          <a:p>
            <a:pPr algn="ctr">
              <a:lnSpc>
                <a:spcPct val="100000"/>
              </a:lnSpc>
            </a:pPr>
            <a:r>
              <a:rPr b="1" lang="pl-PL" sz="3600" spc="-1" strike="noStrike">
                <a:solidFill>
                  <a:srgbClr val="ff9257"/>
                </a:solidFill>
                <a:latin typeface="Verdana"/>
              </a:rPr>
              <a:t>6. </a:t>
            </a: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CHROŃ SWOJE KONTA </a:t>
            </a:r>
            <a:br/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NA SERWISACH SPOŁECZNOŚCIOWYCH.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5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66" name="Picture 6" descr=""/>
          <p:cNvPicPr/>
          <p:nvPr/>
        </p:nvPicPr>
        <p:blipFill>
          <a:blip r:embed="rId1"/>
          <a:stretch/>
        </p:blipFill>
        <p:spPr>
          <a:xfrm>
            <a:off x="3000240" y="3643200"/>
            <a:ext cx="2885760" cy="2674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Shape 1"/>
          <p:cNvSpPr txBox="1"/>
          <p:nvPr/>
        </p:nvSpPr>
        <p:spPr>
          <a:xfrm>
            <a:off x="714240" y="714240"/>
            <a:ext cx="7772040" cy="13568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rmAutofit/>
          </a:bodyPr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7. CZYTAJ REGULAMINY.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8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69" name="Picture 2" descr=""/>
          <p:cNvPicPr/>
          <p:nvPr/>
        </p:nvPicPr>
        <p:blipFill>
          <a:blip r:embed="rId1"/>
          <a:stretch/>
        </p:blipFill>
        <p:spPr>
          <a:xfrm>
            <a:off x="2857320" y="3143160"/>
            <a:ext cx="3285720" cy="3285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642960" y="1071720"/>
            <a:ext cx="7772040" cy="182844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pl-PL" sz="3600" spc="-1" strike="noStrike">
                <a:solidFill>
                  <a:srgbClr val="ff9257"/>
                </a:solidFill>
                <a:latin typeface="Verdana"/>
              </a:rPr>
              <a:t>8</a:t>
            </a:r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. SPRAWDZAJ, CZY STRONA, DO KTÓREJ SIĘ LOGUJESZ JEST BEZPIECZNA. KORZYSTAJ </a:t>
            </a:r>
            <a:br/>
            <a:r>
              <a:rPr b="1" lang="pl-PL" sz="3200" spc="-1" strike="noStrike">
                <a:solidFill>
                  <a:srgbClr val="ff9257"/>
                </a:solidFill>
                <a:latin typeface="Verdana"/>
              </a:rPr>
              <a:t>Z ANTYWIRUA.</a:t>
            </a:r>
            <a:endParaRPr b="0" lang="pl-PL" sz="3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1" name="TextShape 2"/>
          <p:cNvSpPr txBox="1"/>
          <p:nvPr/>
        </p:nvSpPr>
        <p:spPr>
          <a:xfrm>
            <a:off x="722520" y="368496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lIns="182880" rIns="90000" tIns="0" bIns="45000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pic>
        <p:nvPicPr>
          <p:cNvPr id="72" name="Picture 2" descr=""/>
          <p:cNvPicPr/>
          <p:nvPr/>
        </p:nvPicPr>
        <p:blipFill>
          <a:blip r:embed="rId1"/>
          <a:stretch/>
        </p:blipFill>
        <p:spPr>
          <a:xfrm>
            <a:off x="3143160" y="3500280"/>
            <a:ext cx="2928600" cy="29286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108</TotalTime>
  <Application>Neat_Office/6.2.8.2$Windows_x86 LibreOffice_project/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2020-05-10T19:16:52Z</dcterms:created>
  <dc:creator>Basia</dc:creator>
  <dc:description/>
  <dc:language>pl-PL</dc:language>
  <cp:lastModifiedBy>Basia</cp:lastModifiedBy>
  <dcterms:modified xsi:type="dcterms:W3CDTF">2020-05-10T21:05:13Z</dcterms:modified>
  <cp:revision>19</cp:revision>
  <dc:subject/>
  <dc:title>BEZPIECZEŃSTWO INTERNETOWE  W CZASIE ZDALNEGO NAUCZANIA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Pokaz na ekranie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17</vt:i4>
  </property>
</Properties>
</file>